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353"/>
    <a:srgbClr val="CEBE80"/>
    <a:srgbClr val="FF9900"/>
    <a:srgbClr val="0033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2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80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439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215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703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47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000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19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94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938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49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C3BE1BBB-1DCE-4EB3-A102-829960EE48CA}" type="datetimeFigureOut">
              <a:rPr lang="th-TH" smtClean="0"/>
              <a:t>24/04/66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DF08EE2D-AE68-4BFB-BEBA-0F0B04A213F0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5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668996" y="1101831"/>
            <a:ext cx="37331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3300"/>
                </a:solidFill>
                <a:latin typeface="Berlin Sans FB" panose="020E0602020502020306" pitchFamily="34" charset="0"/>
              </a:rPr>
              <a:t>ITA 2023</a:t>
            </a:r>
            <a:endParaRPr lang="th-TH" sz="5400" b="1" dirty="0">
              <a:solidFill>
                <a:srgbClr val="003300"/>
              </a:solidFill>
              <a:latin typeface="Berlin Sans FB" panose="020E0602020502020306" pitchFamily="34" charset="0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39" y="-112386"/>
            <a:ext cx="2102515" cy="1361749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80" y="60308"/>
            <a:ext cx="2098431" cy="1754007"/>
          </a:xfrm>
          <a:prstGeom prst="rect">
            <a:avLst/>
          </a:prstGeom>
        </p:spPr>
      </p:pic>
      <p:grpSp>
        <p:nvGrpSpPr>
          <p:cNvPr id="15" name="กลุ่ม 14"/>
          <p:cNvGrpSpPr/>
          <p:nvPr/>
        </p:nvGrpSpPr>
        <p:grpSpPr>
          <a:xfrm>
            <a:off x="2154207" y="1850038"/>
            <a:ext cx="4208584" cy="945940"/>
            <a:chOff x="1371600" y="2556645"/>
            <a:chExt cx="4208584" cy="1757447"/>
          </a:xfrm>
        </p:grpSpPr>
        <p:sp>
          <p:nvSpPr>
            <p:cNvPr id="9" name="สี่เหลี่ยมผืนผ้า 8"/>
            <p:cNvSpPr/>
            <p:nvPr/>
          </p:nvSpPr>
          <p:spPr>
            <a:xfrm>
              <a:off x="1606062" y="2836985"/>
              <a:ext cx="3974122" cy="14771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1371600" y="2556645"/>
              <a:ext cx="4021016" cy="1553144"/>
            </a:xfrm>
            <a:prstGeom prst="rect">
              <a:avLst/>
            </a:prstGeom>
            <a:solidFill>
              <a:srgbClr val="FBC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3" name="กล่องข้อความ 12"/>
          <p:cNvSpPr txBox="1"/>
          <p:nvPr/>
        </p:nvSpPr>
        <p:spPr>
          <a:xfrm>
            <a:off x="2388669" y="1861866"/>
            <a:ext cx="37865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chemeClr val="bg2">
                    <a:lumMod val="25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แบบวัดการรับรู้ 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EIT</a:t>
            </a:r>
            <a:endParaRPr lang="th-TH" sz="4400" b="1" dirty="0">
              <a:solidFill>
                <a:schemeClr val="bg2">
                  <a:lumMod val="25000"/>
                </a:schemeClr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4" name="คำบรรยายภาพแบบวงรี 13"/>
          <p:cNvSpPr/>
          <p:nvPr/>
        </p:nvSpPr>
        <p:spPr>
          <a:xfrm rot="186546">
            <a:off x="216104" y="2590411"/>
            <a:ext cx="5557641" cy="2456475"/>
          </a:xfrm>
          <a:prstGeom prst="wedgeEllipseCallou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ขอเชิญเป็นส่วนหนึ่งในการประเมินคุณธรรม และความโปร่งใส่</a:t>
            </a:r>
          </a:p>
          <a:p>
            <a:pPr algn="ctr"/>
            <a:r>
              <a:rPr lang="th-TH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ของ </a:t>
            </a:r>
            <a:r>
              <a:rPr lang="th-TH" b="1" dirty="0" err="1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อบต</a:t>
            </a:r>
            <a:r>
              <a:rPr lang="th-TH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เมืองแฝก </a:t>
            </a:r>
          </a:p>
          <a:p>
            <a:pPr algn="ctr"/>
            <a:r>
              <a:rPr lang="th-TH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ประจำปีงบประมาณ พ.ศ. 2566</a:t>
            </a:r>
            <a:endParaRPr lang="th-TH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4" y="5190566"/>
            <a:ext cx="2593822" cy="3527267"/>
          </a:xfrm>
          <a:prstGeom prst="rect">
            <a:avLst/>
          </a:prstGeom>
        </p:spPr>
      </p:pic>
      <p:grpSp>
        <p:nvGrpSpPr>
          <p:cNvPr id="27" name="กลุ่ม 26"/>
          <p:cNvGrpSpPr/>
          <p:nvPr/>
        </p:nvGrpSpPr>
        <p:grpSpPr>
          <a:xfrm>
            <a:off x="3923447" y="5190566"/>
            <a:ext cx="2759818" cy="2649964"/>
            <a:chOff x="3851998" y="6294744"/>
            <a:chExt cx="2759818" cy="2649964"/>
          </a:xfrm>
        </p:grpSpPr>
        <p:sp>
          <p:nvSpPr>
            <p:cNvPr id="19" name="สี่เหลี่ยมผืนผ้ามุมมน 18"/>
            <p:cNvSpPr/>
            <p:nvPr/>
          </p:nvSpPr>
          <p:spPr>
            <a:xfrm>
              <a:off x="4056186" y="6459415"/>
              <a:ext cx="2555630" cy="248529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สี่เหลี่ยมผืนผ้ามุมมน 19"/>
            <p:cNvSpPr/>
            <p:nvPr/>
          </p:nvSpPr>
          <p:spPr>
            <a:xfrm>
              <a:off x="3851998" y="6294744"/>
              <a:ext cx="2634965" cy="2572072"/>
            </a:xfrm>
            <a:prstGeom prst="roundRect">
              <a:avLst/>
            </a:prstGeom>
            <a:solidFill>
              <a:srgbClr val="FBC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รูปภาพ 2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4" t="14908" r="5017" b="2232"/>
            <a:stretch/>
          </p:blipFill>
          <p:spPr>
            <a:xfrm>
              <a:off x="4085095" y="6508118"/>
              <a:ext cx="2168770" cy="2145323"/>
            </a:xfrm>
            <a:prstGeom prst="rect">
              <a:avLst/>
            </a:prstGeom>
          </p:spPr>
        </p:pic>
      </p:grpSp>
      <p:sp>
        <p:nvSpPr>
          <p:cNvPr id="22" name="กล่องข้อความ 21"/>
          <p:cNvSpPr txBox="1"/>
          <p:nvPr/>
        </p:nvSpPr>
        <p:spPr>
          <a:xfrm>
            <a:off x="1536225" y="6337086"/>
            <a:ext cx="2158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โดยเข้า</a:t>
            </a:r>
            <a:r>
              <a:rPr lang="th-TH" b="1" dirty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มาตอบแบบวัด </a:t>
            </a:r>
            <a:r>
              <a:rPr lang="en-US" b="1" dirty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EIT </a:t>
            </a:r>
            <a:r>
              <a:rPr lang="th-TH" b="1" dirty="0" smtClean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ได้ตาม</a:t>
            </a:r>
            <a:r>
              <a:rPr lang="th-TH" b="1" dirty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คิว</a:t>
            </a:r>
            <a:r>
              <a:rPr lang="th-TH" b="1" dirty="0" err="1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อาร์</a:t>
            </a:r>
            <a:r>
              <a:rPr lang="th-TH" b="1" dirty="0" smtClean="0">
                <a:solidFill>
                  <a:schemeClr val="accent2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โค้ดนี่</a:t>
            </a:r>
            <a:endParaRPr lang="th-TH" b="1" dirty="0">
              <a:solidFill>
                <a:schemeClr val="accent2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25" name="ลูกศรลง 24"/>
          <p:cNvSpPr/>
          <p:nvPr/>
        </p:nvSpPr>
        <p:spPr>
          <a:xfrm rot="16200000">
            <a:off x="3680202" y="7110775"/>
            <a:ext cx="275628" cy="41457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1352928" y="7890368"/>
            <a:ext cx="4361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accent2"/>
                </a:solidFill>
              </a:rPr>
              <a:t>หรือ ลิงค์ที่</a:t>
            </a:r>
            <a:r>
              <a:rPr lang="th-TH" sz="2400" b="1" dirty="0" smtClean="0">
                <a:solidFill>
                  <a:schemeClr val="accent2"/>
                </a:solidFill>
              </a:rPr>
              <a:t>ปรากฏ</a:t>
            </a:r>
          </a:p>
          <a:p>
            <a:r>
              <a:rPr lang="th-TH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https://itas.nacc.go.th/go/eit/8sj23v</a:t>
            </a:r>
            <a:endParaRPr lang="th-TH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40402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</TotalTime>
  <Words>49</Words>
  <Application>Microsoft Office PowerPoint</Application>
  <PresentationFormat>กระดาษ A4 (210x297 มม.)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Berlin Sans FB</vt:lpstr>
      <vt:lpstr>Calibri</vt:lpstr>
      <vt:lpstr>Calibri Light</vt:lpstr>
      <vt:lpstr>Cordia New</vt:lpstr>
      <vt:lpstr>JasmineUPC</vt:lpstr>
      <vt:lpstr>ย้อนยุค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Administrator</cp:lastModifiedBy>
  <cp:revision>8</cp:revision>
  <dcterms:created xsi:type="dcterms:W3CDTF">2023-04-24T03:20:48Z</dcterms:created>
  <dcterms:modified xsi:type="dcterms:W3CDTF">2023-04-24T09:51:49Z</dcterms:modified>
</cp:coreProperties>
</file>